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1" r:id="rId4"/>
    <p:sldId id="273" r:id="rId5"/>
    <p:sldId id="274" r:id="rId6"/>
    <p:sldId id="275" r:id="rId7"/>
    <p:sldId id="282" r:id="rId8"/>
    <p:sldId id="283" r:id="rId9"/>
    <p:sldId id="287" r:id="rId10"/>
    <p:sldId id="292" r:id="rId11"/>
    <p:sldId id="294" r:id="rId12"/>
    <p:sldId id="286" r:id="rId13"/>
    <p:sldId id="289" r:id="rId14"/>
    <p:sldId id="295" r:id="rId15"/>
    <p:sldId id="278" r:id="rId16"/>
    <p:sldId id="291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90" d="100"/>
          <a:sy n="90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AB43-48E1-47F1-A254-B927783ADA5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179503-C76B-4BA0-A12E-5B79AD682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AB43-48E1-47F1-A254-B927783ADA5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9503-C76B-4BA0-A12E-5B79AD682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AB43-48E1-47F1-A254-B927783ADA5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9503-C76B-4BA0-A12E-5B79AD682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AB43-48E1-47F1-A254-B927783ADA5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179503-C76B-4BA0-A12E-5B79AD682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AB43-48E1-47F1-A254-B927783ADA5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9503-C76B-4BA0-A12E-5B79AD682F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AB43-48E1-47F1-A254-B927783ADA5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9503-C76B-4BA0-A12E-5B79AD682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AB43-48E1-47F1-A254-B927783ADA5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3179503-C76B-4BA0-A12E-5B79AD682F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AB43-48E1-47F1-A254-B927783ADA5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9503-C76B-4BA0-A12E-5B79AD682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AB43-48E1-47F1-A254-B927783ADA5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9503-C76B-4BA0-A12E-5B79AD682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AB43-48E1-47F1-A254-B927783ADA5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9503-C76B-4BA0-A12E-5B79AD682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AB43-48E1-47F1-A254-B927783ADA5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9503-C76B-4BA0-A12E-5B79AD682F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E5AB43-48E1-47F1-A254-B927783ADA5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179503-C76B-4BA0-A12E-5B79AD682F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8136904" cy="3744415"/>
          </a:xfrm>
          <a:noFill/>
        </p:spPr>
        <p:txBody>
          <a:bodyPr>
            <a:noAutofit/>
          </a:bodyPr>
          <a:lstStyle/>
          <a:p>
            <a:r>
              <a:rPr lang="ru-RU" sz="2000" dirty="0">
                <a:effectLst/>
              </a:rPr>
              <a:t>МОУ МАСЛЯНОГОРСКАЯ СОШ</a:t>
            </a:r>
            <a:br>
              <a:rPr lang="ru-RU" sz="3200" dirty="0">
                <a:effectLst/>
              </a:rPr>
            </a:br>
            <a:r>
              <a:rPr lang="ru-RU" sz="3200" dirty="0">
                <a:effectLst/>
              </a:rPr>
              <a:t>Деятельностный этап муниципального проекта «реализация  технологии шефства и наставничества в образовательном процессе с разными категориями участников образовательного процесса»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6632"/>
            <a:ext cx="6660232" cy="914400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/>
              <a:t>МУНИЦИПАЛЬНЫЙ ФОРУМ </a:t>
            </a:r>
          </a:p>
          <a:p>
            <a:r>
              <a:rPr lang="ru-RU" sz="3600" b="1" dirty="0"/>
              <a:t>«РАЗВИТИЕ ОБРАЗОВАНИЯ ЗИМИНСКОГО РАЙОНА - 2022»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38200"/>
          </a:xfrm>
        </p:spPr>
        <p:txBody>
          <a:bodyPr>
            <a:noAutofit/>
          </a:bodyPr>
          <a:lstStyle/>
          <a:p>
            <a:pPr algn="ctr"/>
            <a:r>
              <a:rPr lang="ru-RU" sz="3000" dirty="0"/>
              <a:t>Маршрутный лист Наставнической группы «педагог доп. образования – ученики"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2737"/>
            <a:ext cx="8136904" cy="568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9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rmAutofit fontScale="90000"/>
          </a:bodyPr>
          <a:lstStyle/>
          <a:p>
            <a:r>
              <a:rPr lang="ru-RU" dirty="0"/>
              <a:t>Ярмарка ученических проектов 2021</a:t>
            </a:r>
            <a:br>
              <a:rPr lang="ru-RU" dirty="0"/>
            </a:br>
            <a:r>
              <a:rPr lang="ru-RU" dirty="0"/>
              <a:t>«папка-</a:t>
            </a:r>
            <a:r>
              <a:rPr lang="ru-RU" dirty="0" err="1"/>
              <a:t>лепбук</a:t>
            </a:r>
            <a:r>
              <a:rPr lang="ru-RU" dirty="0"/>
              <a:t>  по профилактике </a:t>
            </a:r>
            <a:r>
              <a:rPr lang="ru-RU" dirty="0" err="1"/>
              <a:t>ддтт</a:t>
            </a:r>
            <a:r>
              <a:rPr lang="ru-RU" dirty="0"/>
              <a:t>»</a:t>
            </a:r>
          </a:p>
        </p:txBody>
      </p:sp>
      <p:pic>
        <p:nvPicPr>
          <p:cNvPr id="1026" name="Picture 2" descr="F:\Форум 2022\игорек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275094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рум 2022\игорек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90818"/>
            <a:ext cx="3456384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Форум 2022\игорек 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1805137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382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rmAutofit fontScale="90000"/>
          </a:bodyPr>
          <a:lstStyle/>
          <a:p>
            <a:r>
              <a:rPr lang="ru-RU" dirty="0"/>
              <a:t>Ярмарка ученических проектов 2021</a:t>
            </a:r>
            <a:br>
              <a:rPr lang="ru-RU" dirty="0"/>
            </a:br>
            <a:r>
              <a:rPr lang="ru-RU" dirty="0"/>
              <a:t>«папка-</a:t>
            </a:r>
            <a:r>
              <a:rPr lang="ru-RU" dirty="0" err="1"/>
              <a:t>лепбук</a:t>
            </a:r>
            <a:r>
              <a:rPr lang="ru-RU" dirty="0"/>
              <a:t>  по профилактике </a:t>
            </a:r>
            <a:r>
              <a:rPr lang="ru-RU" dirty="0" err="1"/>
              <a:t>ддтт</a:t>
            </a:r>
            <a:r>
              <a:rPr lang="ru-RU" dirty="0"/>
              <a:t>»</a:t>
            </a:r>
          </a:p>
        </p:txBody>
      </p:sp>
      <p:pic>
        <p:nvPicPr>
          <p:cNvPr id="1029" name="Picture 5" descr="F:\Форум 2022\игорек 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573573"/>
            <a:ext cx="6696746" cy="5085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779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Работа над чувашскими орнаментами</a:t>
            </a:r>
          </a:p>
        </p:txBody>
      </p:sp>
      <p:pic>
        <p:nvPicPr>
          <p:cNvPr id="6" name="Picture 5" descr="F:\Форум 2022\узоры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1661" y="1557350"/>
            <a:ext cx="3671989" cy="4895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Форум 2022\вышивка 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56791"/>
            <a:ext cx="3672408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509120"/>
            <a:ext cx="2782379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951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540815"/>
              </p:ext>
            </p:extLst>
          </p:nvPr>
        </p:nvGraphicFramePr>
        <p:xfrm>
          <a:off x="1043608" y="1340768"/>
          <a:ext cx="6962353" cy="5060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8019943" imgH="5829216" progId="AcroExch.Document.DC">
                  <p:embed/>
                </p:oleObj>
              </mc:Choice>
              <mc:Fallback>
                <p:oleObj name="Acrobat Document" r:id="rId3" imgW="8019943" imgH="582921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1340768"/>
                        <a:ext cx="6962353" cy="5060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Межрегиональный конкурс</a:t>
            </a:r>
          </a:p>
        </p:txBody>
      </p:sp>
    </p:spTree>
    <p:extLst>
      <p:ext uri="{BB962C8B-B14F-4D97-AF65-F5344CB8AC3E}">
        <p14:creationId xmlns:p14="http://schemas.microsoft.com/office/powerpoint/2010/main" val="2669160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515672" cy="28083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Способ передачи знаний, умений и навыков молодому поколению от более опытного и знающего, предоставление помощи и совета, оказание необходимой поддержки в социализации и взрослении.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332656"/>
            <a:ext cx="5400600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/>
              <a:t>НАСТАВНИЧЕСТВО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005064"/>
            <a:ext cx="4404229" cy="272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07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57200"/>
            <a:ext cx="8308032" cy="1099592"/>
          </a:xfrm>
        </p:spPr>
        <p:txBody>
          <a:bodyPr>
            <a:normAutofit fontScale="90000"/>
          </a:bodyPr>
          <a:lstStyle/>
          <a:p>
            <a:r>
              <a:rPr lang="ru-RU" dirty="0"/>
              <a:t>Мастер-класс «развитие творческих способностей при изучении и изготовлении чувашской вышивки» </a:t>
            </a:r>
          </a:p>
        </p:txBody>
      </p:sp>
      <p:pic>
        <p:nvPicPr>
          <p:cNvPr id="4100" name="Picture 4" descr="F:\Форум 2022\изображение_viber_2022-03-29_12-19-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4296070" cy="4296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315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59688" cy="27389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/>
              <a:t>Спасибо за внимание!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39552" y="116632"/>
            <a:ext cx="6660232" cy="116817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65161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4162"/>
            <a:ext cx="8568952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Рассматривая вопрос о воспитании гармонично развитой и социально ответственной личности, необходимо сформировать эффективную систему выявления, поддержки и развития способностей у детей и молодежи. Эта система должна быть направлена на самоопределение и профориентацию всех обучающихся. </a:t>
            </a:r>
          </a:p>
          <a:p>
            <a:pPr marL="0" indent="0">
              <a:buNone/>
            </a:pPr>
            <a:r>
              <a:rPr lang="ru-RU" dirty="0"/>
              <a:t>Существует ли такая система? </a:t>
            </a:r>
          </a:p>
          <a:p>
            <a:pPr marL="0" indent="0">
              <a:buNone/>
            </a:pPr>
            <a:r>
              <a:rPr lang="ru-RU" dirty="0"/>
              <a:t>Да, это система шефства и наставничества.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79512" y="332656"/>
            <a:ext cx="3960439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/>
              <a:t>АННОТАЦИЯ</a:t>
            </a:r>
          </a:p>
        </p:txBody>
      </p:sp>
    </p:spTree>
    <p:extLst>
      <p:ext uri="{BB962C8B-B14F-4D97-AF65-F5344CB8AC3E}">
        <p14:creationId xmlns:p14="http://schemas.microsoft.com/office/powerpoint/2010/main" val="232727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016820" cy="4510813"/>
          </a:xfrm>
          <a:prstGeom prst="rect">
            <a:avLst/>
          </a:prstGeom>
          <a:ln>
            <a:noFill/>
          </a:ln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67544" y="476672"/>
            <a:ext cx="6660232" cy="1168177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/>
              <a:t>ТЕХНОЛОГИЯ НАСТАВНИЧЕСТВА…</a:t>
            </a:r>
          </a:p>
          <a:p>
            <a:pPr marL="0" indent="0">
              <a:buNone/>
            </a:pPr>
            <a:r>
              <a:rPr lang="ru-RU" sz="3600" b="1" dirty="0"/>
              <a:t>С ЧЕГО ВСЁ НАЧИНАЛОСЬ?</a:t>
            </a:r>
          </a:p>
        </p:txBody>
      </p:sp>
    </p:spTree>
    <p:extLst>
      <p:ext uri="{BB962C8B-B14F-4D97-AF65-F5344CB8AC3E}">
        <p14:creationId xmlns:p14="http://schemas.microsoft.com/office/powerpoint/2010/main" val="401789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683568" y="116632"/>
            <a:ext cx="8352929" cy="1512168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/>
              <a:t>СЕМИНАР «ТЕХНОЛОГИЯ ШЕФСТВА И НАСТАВНИЧЕСТВА В ШКОЛЕ. ЧТО? ЗАЧЕМ? ПОЧЕМУ?»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052736"/>
            <a:ext cx="4392488" cy="585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772816"/>
            <a:ext cx="286231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2503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394" y="2060848"/>
            <a:ext cx="3432739" cy="2573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8298" y="2564904"/>
            <a:ext cx="5280587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11560" y="188640"/>
            <a:ext cx="8295345" cy="1872208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/>
              <a:t>СЕМИНАР – ПРАКТИКУМ «ВНЕДРЕНИЕ И РЕАЛИЗАЦИЯ ТЕХНОЛОГИИ ШЕФСТВА И НАСТАВНИЧЕСТВА С РАЗНЫМИ КАТЕГОРИЯМИ УЧАСТНИКОВ»</a:t>
            </a:r>
          </a:p>
        </p:txBody>
      </p:sp>
    </p:spTree>
    <p:extLst>
      <p:ext uri="{BB962C8B-B14F-4D97-AF65-F5344CB8AC3E}">
        <p14:creationId xmlns:p14="http://schemas.microsoft.com/office/powerpoint/2010/main" val="12321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6760" y="1916832"/>
            <a:ext cx="5186819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487" y="1484785"/>
            <a:ext cx="3386433" cy="2540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487" y="4095489"/>
            <a:ext cx="3386433" cy="2543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611560" y="467111"/>
            <a:ext cx="6192688" cy="938205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/>
              <a:t>ДИАГНОСТИКА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100698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48680"/>
            <a:ext cx="8686800" cy="953547"/>
          </a:xfrm>
          <a:effectLst/>
        </p:spPr>
        <p:txBody>
          <a:bodyPr>
            <a:normAutofit fontScale="90000"/>
          </a:bodyPr>
          <a:lstStyle/>
          <a:p>
            <a:r>
              <a:rPr lang="ru-RU" dirty="0"/>
              <a:t>Семинар-практикум «Наставничество: маршрутный лист подопечного»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820777"/>
            <a:ext cx="4267200" cy="3192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606" y="2739141"/>
            <a:ext cx="4531704" cy="3398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7790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НАСТАВНИЧЕСТВО.  ЛОКАЛЬНЫЕ АКТЫ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554162"/>
            <a:ext cx="8371656" cy="461114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Приказ № 79 от 06.04.2020 г «О внедрении целевой модели наставничества»; 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«Дорожная карта» реализации целевой модели наставничества;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«Положение о наставничестве»;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Приказ № 154 от 20.08.2020 «Об утверждении программ и графиков обучения наставников»;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Приказ № 158 от 07.09.2020 «О формировании наставнических групп/ пар целевой модели наставничества».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257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/>
              <a:t>Маршрутный лист Наставнической пары «педагог доп. образования - ученик»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05" y="1124744"/>
            <a:ext cx="8136904" cy="557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683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293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Franklin Gothic Book</vt:lpstr>
      <vt:lpstr>Franklin Gothic Medium</vt:lpstr>
      <vt:lpstr>Times New Roman</vt:lpstr>
      <vt:lpstr>Wingdings 2</vt:lpstr>
      <vt:lpstr>Трек</vt:lpstr>
      <vt:lpstr>Acrobat Document</vt:lpstr>
      <vt:lpstr>МОУ МАСЛЯНОГОРСКАЯ СОШ Деятельностный этап муниципального проекта «реализация  технологии шефства и наставничества в образовательном процессе с разными категориями участников образовательного процесса»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Семинар-практикум «Наставничество: маршрутный лист подопечного»</vt:lpstr>
      <vt:lpstr>НАСТАВНИЧЕСТВО.  ЛОКАЛЬНЫЕ АКТЫ</vt:lpstr>
      <vt:lpstr>Маршрутный лист Наставнической пары «педагог доп. образования - ученик»</vt:lpstr>
      <vt:lpstr>Маршрутный лист Наставнической группы «педагог доп. образования – ученики"</vt:lpstr>
      <vt:lpstr>Ярмарка ученических проектов 2021 «папка-лепбук  по профилактике ддтт»</vt:lpstr>
      <vt:lpstr>Ярмарка ученических проектов 2021 «папка-лепбук  по профилактике ддтт»</vt:lpstr>
      <vt:lpstr>Работа над чувашскими орнаментами</vt:lpstr>
      <vt:lpstr>Межрегиональный конкурс</vt:lpstr>
      <vt:lpstr>Презентация PowerPoint</vt:lpstr>
      <vt:lpstr>Мастер-класс «развитие творческих способностей при изучении и изготовлении чувашской вышивки»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наставничества</dc:title>
  <dc:creator>user</dc:creator>
  <cp:lastModifiedBy>Комитет ЗРМО</cp:lastModifiedBy>
  <cp:revision>43</cp:revision>
  <dcterms:created xsi:type="dcterms:W3CDTF">2019-05-15T13:47:31Z</dcterms:created>
  <dcterms:modified xsi:type="dcterms:W3CDTF">2022-04-15T07:08:00Z</dcterms:modified>
</cp:coreProperties>
</file>